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9144000" cx="16256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7" roundtripDataSignature="AMtx7miWnNUCaF028mEU0mbACVTApP8W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customschemas.google.com/relationships/presentationmetadata" Target="meta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4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4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6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7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7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3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52400"/>
            <a:ext cx="16017624" cy="914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52400"/>
            <a:ext cx="15991275" cy="914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3725" y="0"/>
            <a:ext cx="15829426" cy="899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6042725" cy="8839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100"/>
            <a:ext cx="16256000" cy="906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